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723D"/>
    <a:srgbClr val="000000"/>
    <a:srgbClr val="EBEBEB"/>
    <a:srgbClr val="C1D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1F24D-2FD1-495F-9526-9FDF6617F0DE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D0CB0-EDC4-4531-9588-CD8B4D924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38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D0CB0-EDC4-4531-9588-CD8B4D92483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346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D0CB0-EDC4-4531-9588-CD8B4D92483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002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43DF-9DD5-4E16-82F1-1525BEF3C71B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33B7-0103-454B-ACD6-2B1F533135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483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43DF-9DD5-4E16-82F1-1525BEF3C71B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33B7-0103-454B-ACD6-2B1F533135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9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43DF-9DD5-4E16-82F1-1525BEF3C71B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33B7-0103-454B-ACD6-2B1F533135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82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43DF-9DD5-4E16-82F1-1525BEF3C71B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33B7-0103-454B-ACD6-2B1F533135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06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43DF-9DD5-4E16-82F1-1525BEF3C71B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33B7-0103-454B-ACD6-2B1F533135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08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43DF-9DD5-4E16-82F1-1525BEF3C71B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33B7-0103-454B-ACD6-2B1F533135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616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43DF-9DD5-4E16-82F1-1525BEF3C71B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33B7-0103-454B-ACD6-2B1F533135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836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43DF-9DD5-4E16-82F1-1525BEF3C71B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33B7-0103-454B-ACD6-2B1F533135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83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43DF-9DD5-4E16-82F1-1525BEF3C71B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33B7-0103-454B-ACD6-2B1F533135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959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43DF-9DD5-4E16-82F1-1525BEF3C71B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33B7-0103-454B-ACD6-2B1F533135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5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43DF-9DD5-4E16-82F1-1525BEF3C71B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33B7-0103-454B-ACD6-2B1F533135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377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943DF-9DD5-4E16-82F1-1525BEF3C71B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D33B7-0103-454B-ACD6-2B1F533135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3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36316" y="237525"/>
            <a:ext cx="10817129" cy="6221889"/>
            <a:chOff x="882502" y="366480"/>
            <a:chExt cx="8999212" cy="528633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82502" y="366480"/>
              <a:ext cx="8999212" cy="528633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3784410" y="4221131"/>
              <a:ext cx="3762568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Increase the yield of your home grown</a:t>
              </a:r>
            </a:p>
            <a:p>
              <a:pPr algn="ctr"/>
              <a:r>
                <a:rPr lang="en-GB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like never before!</a:t>
              </a:r>
              <a:endParaRPr lang="en-GB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 rot="16200000">
              <a:off x="76443" y="2680200"/>
              <a:ext cx="5155093" cy="738664"/>
            </a:xfrm>
            <a:prstGeom prst="rect">
              <a:avLst/>
            </a:prstGeom>
            <a:solidFill>
              <a:srgbClr val="2E723D"/>
            </a:solidFill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 </a:t>
              </a:r>
              <a:r>
                <a:rPr lang="en-GB" sz="1400" dirty="0" smtClean="0">
                  <a:solidFill>
                    <a:schemeClr val="bg1">
                      <a:lumMod val="95000"/>
                    </a:schemeClr>
                  </a:solidFill>
                </a:rPr>
                <a:t>       </a:t>
              </a:r>
              <a:r>
                <a:rPr lang="en-GB" sz="1400" b="1" dirty="0" smtClean="0">
                  <a:solidFill>
                    <a:schemeClr val="bg1">
                      <a:lumMod val="95000"/>
                    </a:schemeClr>
                  </a:solidFill>
                </a:rPr>
                <a:t>Contents:</a:t>
              </a:r>
              <a:r>
                <a:rPr lang="en-GB" sz="1400" dirty="0" smtClean="0">
                  <a:solidFill>
                    <a:schemeClr val="bg1">
                      <a:lumMod val="95000"/>
                    </a:schemeClr>
                  </a:solidFill>
                </a:rPr>
                <a:t> Ormus – a harmonic, broad spectrum complex. </a:t>
              </a:r>
              <a:br>
                <a:rPr lang="en-GB" sz="1400" dirty="0" smtClean="0">
                  <a:solidFill>
                    <a:schemeClr val="bg1">
                      <a:lumMod val="95000"/>
                    </a:schemeClr>
                  </a:solidFill>
                </a:rPr>
              </a:br>
              <a:r>
                <a:rPr lang="en-GB" sz="1400" dirty="0" smtClean="0">
                  <a:solidFill>
                    <a:schemeClr val="bg1">
                      <a:lumMod val="95000"/>
                    </a:schemeClr>
                  </a:solidFill>
                </a:rPr>
                <a:t>        Fulvic acids derived from </a:t>
              </a:r>
              <a:r>
                <a:rPr lang="en-GB" sz="1400" dirty="0" err="1" smtClean="0">
                  <a:solidFill>
                    <a:schemeClr val="bg1">
                      <a:lumMod val="95000"/>
                    </a:schemeClr>
                  </a:solidFill>
                </a:rPr>
                <a:t>biofulvinates</a:t>
              </a:r>
              <a:r>
                <a:rPr lang="en-GB" sz="1400" dirty="0" smtClean="0">
                  <a:solidFill>
                    <a:schemeClr val="bg1">
                      <a:lumMod val="95000"/>
                    </a:schemeClr>
                  </a:solidFill>
                </a:rPr>
                <a:t>. </a:t>
              </a:r>
              <a:br>
                <a:rPr lang="en-GB" sz="1400" dirty="0" smtClean="0">
                  <a:solidFill>
                    <a:schemeClr val="bg1">
                      <a:lumMod val="95000"/>
                    </a:schemeClr>
                  </a:solidFill>
                </a:rPr>
              </a:br>
              <a:r>
                <a:rPr lang="en-GB" sz="1400" dirty="0" smtClean="0">
                  <a:solidFill>
                    <a:schemeClr val="bg1">
                      <a:lumMod val="95000"/>
                    </a:schemeClr>
                  </a:solidFill>
                </a:rPr>
                <a:t>       Contains biologically active plant derived compounds.</a:t>
              </a:r>
              <a:endParaRPr lang="en-GB" sz="1400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737610" y="3348990"/>
            <a:ext cx="30168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63973" y="746760"/>
            <a:ext cx="30168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0125883" y="562094"/>
            <a:ext cx="30168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421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-46355"/>
            <a:ext cx="11182350" cy="1325563"/>
          </a:xfrm>
        </p:spPr>
        <p:txBody>
          <a:bodyPr>
            <a:normAutofit/>
          </a:bodyPr>
          <a:lstStyle/>
          <a:p>
            <a:r>
              <a:rPr lang="en-GB" sz="4000" dirty="0" smtClean="0"/>
              <a:t>Font is </a:t>
            </a:r>
            <a:r>
              <a:rPr lang="en-GB" sz="4000" dirty="0" err="1" smtClean="0"/>
              <a:t>Glosa</a:t>
            </a:r>
            <a:r>
              <a:rPr lang="en-GB" sz="4000" dirty="0" smtClean="0"/>
              <a:t> Headline Black or Granada Serial bold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670" y="4189732"/>
            <a:ext cx="4666297" cy="2263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 smtClean="0"/>
              <a:t>100ml</a:t>
            </a:r>
          </a:p>
          <a:p>
            <a:pPr marL="0" indent="0">
              <a:buNone/>
            </a:pPr>
            <a:r>
              <a:rPr lang="en-GB" sz="1600" dirty="0" smtClean="0"/>
              <a:t>Fertilizer Group 3 Reg. no. M166 Act 36 of 1947</a:t>
            </a:r>
          </a:p>
          <a:p>
            <a:pPr marL="0" indent="0">
              <a:buNone/>
            </a:pPr>
            <a:r>
              <a:rPr lang="en-GB" sz="1600" dirty="0" smtClean="0"/>
              <a:t>Produced by Transformus Primary Co-Operative Ltd</a:t>
            </a:r>
          </a:p>
          <a:p>
            <a:pPr marL="0" indent="0">
              <a:buNone/>
            </a:pPr>
            <a:r>
              <a:rPr lang="en-GB" sz="1600" dirty="0" smtClean="0"/>
              <a:t>Registration holder: enOrmus CC </a:t>
            </a:r>
            <a:r>
              <a:rPr lang="en-GB" sz="1600" dirty="0" err="1" smtClean="0"/>
              <a:t>Reg</a:t>
            </a:r>
            <a:r>
              <a:rPr lang="en-GB" sz="1600" dirty="0" smtClean="0"/>
              <a:t> 1992/00676/23</a:t>
            </a:r>
          </a:p>
          <a:p>
            <a:pPr marL="0" indent="0">
              <a:buNone/>
            </a:pPr>
            <a:r>
              <a:rPr lang="en-GB" sz="1600" dirty="0" smtClean="0"/>
              <a:t>1 Bokkemanskloof Rd, Hout Bay. 7806</a:t>
            </a:r>
            <a:endParaRPr lang="en-GB" sz="1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12280" y="1492567"/>
            <a:ext cx="484632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200" b="1" dirty="0" smtClean="0"/>
              <a:t>TWO WAYS TO LOVE YOUR PLANTS: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b="1" dirty="0" smtClean="0"/>
              <a:t> At planting: </a:t>
            </a:r>
            <a:r>
              <a:rPr lang="en-GB" sz="1200" dirty="0" smtClean="0"/>
              <a:t> Add 1 ml of enOrmus Bud in water for each square metre of soil.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 smtClean="0"/>
              <a:t> </a:t>
            </a:r>
            <a:r>
              <a:rPr lang="en-GB" sz="1200" b="1" dirty="0" smtClean="0"/>
              <a:t>Monthly: </a:t>
            </a:r>
            <a:r>
              <a:rPr lang="en-GB" sz="1200" dirty="0" smtClean="0"/>
              <a:t> Apply as a foliar spray once a month.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 smtClean="0"/>
              <a:t>  Add 3ml of enOrmus Bud to 1 litre of water.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 smtClean="0"/>
              <a:t>  Make sure you spray underneath the leaves to reach the open stomata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 smtClean="0"/>
              <a:t>  in the early morning.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 smtClean="0"/>
              <a:t> 	Don’t be tempted to increase the dosage! Less is more.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 smtClean="0"/>
              <a:t>  Contents: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 smtClean="0"/>
              <a:t>  Ormus – a harmonic, broad spectrum mineral complex.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 smtClean="0"/>
              <a:t>  Fulvic acids derived from bio-</a:t>
            </a:r>
            <a:r>
              <a:rPr lang="en-GB" sz="1200" dirty="0" err="1" smtClean="0"/>
              <a:t>fulvinates</a:t>
            </a:r>
            <a:r>
              <a:rPr lang="en-GB" sz="1200" dirty="0" smtClean="0"/>
              <a:t> (10%). Mg 2.8%.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 smtClean="0"/>
              <a:t>  Biologically active plant derived compounds</a:t>
            </a:r>
            <a:r>
              <a:rPr lang="en-GB" sz="900" dirty="0" smtClean="0"/>
              <a:t>.</a:t>
            </a:r>
          </a:p>
          <a:p>
            <a:pPr marL="0" indent="0">
              <a:buNone/>
            </a:pPr>
            <a:endParaRPr lang="en-GB" sz="9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07670" y="1690688"/>
            <a:ext cx="1094613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 smtClean="0"/>
              <a:t>ULTRA CONCENTRATED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400" dirty="0" smtClean="0"/>
              <a:t>enOrmus </a:t>
            </a:r>
            <a:r>
              <a:rPr lang="en-GB" sz="1400" dirty="0"/>
              <a:t>Bud is an exceptional formulation 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to </a:t>
            </a:r>
            <a:r>
              <a:rPr lang="en-GB" sz="1400" dirty="0"/>
              <a:t>feed the microbes that </a:t>
            </a:r>
            <a:r>
              <a:rPr lang="en-GB" sz="1400" dirty="0" smtClean="0"/>
              <a:t>symbiotically </a:t>
            </a:r>
            <a:r>
              <a:rPr lang="en-GB" sz="1400" dirty="0"/>
              <a:t>enhance plant growth.</a:t>
            </a:r>
          </a:p>
          <a:p>
            <a:pPr marL="0" indent="0">
              <a:buNone/>
            </a:pPr>
            <a:r>
              <a:rPr lang="en-GB" sz="1400" dirty="0" smtClean="0"/>
              <a:t>Increase </a:t>
            </a:r>
            <a:r>
              <a:rPr lang="en-GB" sz="1400" dirty="0"/>
              <a:t>the yield of your home grown like never before!</a:t>
            </a:r>
          </a:p>
          <a:p>
            <a:pPr marL="0" indent="0">
              <a:buNone/>
            </a:pPr>
            <a:r>
              <a:rPr lang="en-GB" sz="1400" dirty="0" smtClean="0">
                <a:solidFill>
                  <a:srgbClr val="2E723D"/>
                </a:solidFill>
              </a:rPr>
              <a:t>Contains </a:t>
            </a:r>
            <a:r>
              <a:rPr lang="en-GB" sz="1400" dirty="0">
                <a:solidFill>
                  <a:srgbClr val="2E723D"/>
                </a:solidFill>
              </a:rPr>
              <a:t>no artificial chemicals or preservatives</a:t>
            </a:r>
            <a:r>
              <a:rPr lang="en-GB" sz="1400" dirty="0" smtClean="0">
                <a:solidFill>
                  <a:srgbClr val="2E723D"/>
                </a:solidFill>
              </a:rPr>
              <a:t>.</a:t>
            </a:r>
            <a:endParaRPr lang="en-GB" sz="1400" dirty="0">
              <a:solidFill>
                <a:srgbClr val="2E723D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670" y="1307901"/>
            <a:ext cx="30168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510594" y="1207892"/>
            <a:ext cx="30168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07670" y="3886200"/>
            <a:ext cx="22618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323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1368</TotalTime>
  <Words>152</Words>
  <Application>Microsoft Office PowerPoint</Application>
  <PresentationFormat>Widescreen</PresentationFormat>
  <Paragraphs>33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Font is Glosa Headline Black or Granada Serial bold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Searll</dc:creator>
  <cp:lastModifiedBy>Peter Searll</cp:lastModifiedBy>
  <cp:revision>12</cp:revision>
  <cp:lastPrinted>2020-10-21T13:31:52Z</cp:lastPrinted>
  <dcterms:created xsi:type="dcterms:W3CDTF">2020-08-27T09:40:42Z</dcterms:created>
  <dcterms:modified xsi:type="dcterms:W3CDTF">2020-10-22T11:29:21Z</dcterms:modified>
</cp:coreProperties>
</file>